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57" r:id="rId4"/>
    <p:sldId id="258" r:id="rId5"/>
    <p:sldId id="275" r:id="rId6"/>
    <p:sldId id="276" r:id="rId7"/>
    <p:sldId id="274" r:id="rId8"/>
    <p:sldId id="273" r:id="rId9"/>
    <p:sldId id="272" r:id="rId10"/>
    <p:sldId id="271" r:id="rId11"/>
    <p:sldId id="270" r:id="rId12"/>
    <p:sldId id="268" r:id="rId13"/>
    <p:sldId id="269" r:id="rId14"/>
    <p:sldId id="267" r:id="rId15"/>
    <p:sldId id="266" r:id="rId16"/>
    <p:sldId id="264" r:id="rId17"/>
    <p:sldId id="265" r:id="rId18"/>
    <p:sldId id="263" r:id="rId19"/>
    <p:sldId id="262" r:id="rId20"/>
    <p:sldId id="259" r:id="rId21"/>
    <p:sldId id="261" r:id="rId22"/>
    <p:sldId id="260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7CDA37-C2D6-42C3-98BF-CFDE4163E7F3}" type="datetimeFigureOut">
              <a:rPr lang="en-US" smtClean="0"/>
              <a:t>10/16/2011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06E4C2-F3E3-430F-A71D-EECA2650C2DE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1.wav"/><Relationship Id="rId1" Type="http://schemas.microsoft.com/office/2007/relationships/media" Target="../media/media11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2.wav"/><Relationship Id="rId1" Type="http://schemas.microsoft.com/office/2007/relationships/media" Target="../media/media12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3.wav"/><Relationship Id="rId1" Type="http://schemas.microsoft.com/office/2007/relationships/media" Target="../media/media13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5.wav"/><Relationship Id="rId1" Type="http://schemas.microsoft.com/office/2007/relationships/media" Target="../media/media15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6.wav"/><Relationship Id="rId1" Type="http://schemas.microsoft.com/office/2007/relationships/media" Target="../media/media16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7.wav"/><Relationship Id="rId1" Type="http://schemas.microsoft.com/office/2007/relationships/media" Target="../media/media17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9.wav"/><Relationship Id="rId1" Type="http://schemas.microsoft.com/office/2007/relationships/media" Target="../media/media19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../media/media20.wav"/><Relationship Id="rId1" Type="http://schemas.microsoft.com/office/2007/relationships/media" Target="../media/media20.wav"/><Relationship Id="rId6" Type="http://schemas.openxmlformats.org/officeDocument/2006/relationships/audio" Target="../media/audio3.wav"/><Relationship Id="rId5" Type="http://schemas.openxmlformats.org/officeDocument/2006/relationships/audio" Target="../media/audio1.wav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2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3.png"/><Relationship Id="rId5" Type="http://schemas.openxmlformats.org/officeDocument/2006/relationships/audio" Target="../media/audio3.wav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3.png"/><Relationship Id="rId5" Type="http://schemas.openxmlformats.org/officeDocument/2006/relationships/audio" Target="../media/audio1.wav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Spelling for 6</a:t>
            </a:r>
            <a:r>
              <a:rPr lang="en-US" baseline="30000" dirty="0" smtClean="0"/>
              <a:t>th</a:t>
            </a:r>
            <a:r>
              <a:rPr lang="en-US" dirty="0" smtClean="0"/>
              <a:t> Graders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Review of Words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81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Butcher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Butsure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Buttcher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Bootcher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70400" y="533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71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Juralist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Journey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Jurry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Journalist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26000" y="83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031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Apply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Applie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err="1" smtClean="0"/>
              <a:t>Appli</a:t>
            </a:r>
            <a:endParaRPr lang="en-US" sz="44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Aply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49800" y="1092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75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Deni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Deny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Dini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/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Denie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95800" y="609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40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Reply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Reepli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Repli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Replie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83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77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Dynasty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Dinasti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Dynastey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Dinastey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95800" y="914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16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asylum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asilum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asilem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asleum</a:t>
            </a:r>
            <a:endParaRPr lang="en-US" sz="4000" dirty="0"/>
          </a:p>
        </p:txBody>
      </p:sp>
      <p:pic>
        <p:nvPicPr>
          <p:cNvPr id="6" name="Asylu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43400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19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Systim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Sestim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System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Sistim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33900" y="12319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81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Syntax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nex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Sentash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Sentax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Sintax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35500" y="83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23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8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609600" y="1676400"/>
            <a:ext cx="3733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Enyoiment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4876800" y="4191000"/>
            <a:ext cx="39624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Enjoiemint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Enjoiment</a:t>
            </a:r>
            <a:endParaRPr lang="en-US" sz="3600" dirty="0"/>
          </a:p>
        </p:txBody>
      </p:sp>
      <p:sp>
        <p:nvSpPr>
          <p:cNvPr id="5" name="Oval 4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029200" y="1828800"/>
            <a:ext cx="36576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Enjoyment</a:t>
            </a:r>
            <a:endParaRPr lang="en-US" sz="4000" dirty="0"/>
          </a:p>
        </p:txBody>
      </p:sp>
      <p:pic>
        <p:nvPicPr>
          <p:cNvPr id="6" name="Enjoymen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91000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631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Congratulations!</a:t>
            </a:r>
          </a:p>
          <a:p>
            <a:pPr algn="ctr"/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59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609600" y="1676400"/>
            <a:ext cx="3733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Enployment</a:t>
            </a:r>
            <a:endParaRPr lang="en-US" sz="3600" dirty="0"/>
          </a:p>
        </p:txBody>
      </p:sp>
      <p:sp>
        <p:nvSpPr>
          <p:cNvPr id="3" name="Oval 2">
            <a:hlinkClick r:id="" action="ppaction://hlinkshowjump?jump=lastslide" highlightClick="1">
              <a:snd r:embed="rId4" name="bomb.wav"/>
            </a:hlinkClick>
          </p:cNvPr>
          <p:cNvSpPr/>
          <p:nvPr/>
        </p:nvSpPr>
        <p:spPr>
          <a:xfrm>
            <a:off x="4800600" y="4191000"/>
            <a:ext cx="4114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Enpoymient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838200" y="4267200"/>
            <a:ext cx="36576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Employment</a:t>
            </a:r>
            <a:endParaRPr lang="en-US" sz="3200" dirty="0"/>
          </a:p>
        </p:txBody>
      </p:sp>
      <p:sp>
        <p:nvSpPr>
          <p:cNvPr id="5" name="Oval 4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Empoymint</a:t>
            </a:r>
            <a:endParaRPr lang="en-US" sz="32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95800" y="1066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41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Howl</a:t>
            </a:r>
            <a:endParaRPr lang="en-US" sz="4400" dirty="0"/>
          </a:p>
        </p:txBody>
      </p:sp>
      <p:sp>
        <p:nvSpPr>
          <p:cNvPr id="3" name="Oval 2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Holw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How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4" name="applause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err="1" smtClean="0"/>
              <a:t>Hooowl</a:t>
            </a:r>
            <a:endParaRPr lang="en-US" sz="44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10100" y="83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809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rId4" action="ppaction://hlinksldjump">
              <a:snd r:embed="rId5" name="applause.wav"/>
            </a:hlinkClick>
          </p:cNvPr>
          <p:cNvSpPr/>
          <p:nvPr/>
        </p:nvSpPr>
        <p:spPr>
          <a:xfrm>
            <a:off x="762000" y="1676400"/>
            <a:ext cx="35814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Powerful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6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Power </a:t>
            </a:r>
            <a:r>
              <a:rPr lang="en-US" sz="4000" dirty="0" err="1" smtClean="0"/>
              <a:t>fule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6" name="bomb.wav"/>
            </a:hlinkClick>
          </p:cNvPr>
          <p:cNvSpPr/>
          <p:nvPr/>
        </p:nvSpPr>
        <p:spPr>
          <a:xfrm>
            <a:off x="762000" y="4267200"/>
            <a:ext cx="3733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Powerrfull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6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Powrfule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191000" y="45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18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>
              <a:latin typeface="Aharoni" pitchFamily="2" charset="-79"/>
              <a:cs typeface="Aharoni" pitchFamily="2" charset="-79"/>
              <a:hlinkClick r:id="" action="ppaction://hlinkshowjump?jump=lastslideviewed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Please Try Again</a:t>
            </a:r>
            <a:endParaRPr lang="en-US" dirty="0"/>
          </a:p>
        </p:txBody>
      </p:sp>
      <p:sp>
        <p:nvSpPr>
          <p:cNvPr id="4" name="Rectangle 3">
            <a:hlinkClick r:id="" action="ppaction://hlinkshowjump?jump=lastslideviewed"/>
          </p:cNvPr>
          <p:cNvSpPr/>
          <p:nvPr/>
        </p:nvSpPr>
        <p:spPr>
          <a:xfrm>
            <a:off x="1524000" y="990600"/>
            <a:ext cx="59436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Sorry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26857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Beautiful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5" name="chimes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Beatifule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chimes.wav"/>
            </a:hlinkClick>
          </p:cNvPr>
          <p:cNvSpPr/>
          <p:nvPr/>
        </p:nvSpPr>
        <p:spPr>
          <a:xfrm>
            <a:off x="914400" y="4267200"/>
            <a:ext cx="35814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Beaautiful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chimes.wav"/>
            </a:hlinkClick>
          </p:cNvPr>
          <p:cNvSpPr/>
          <p:nvPr/>
        </p:nvSpPr>
        <p:spPr>
          <a:xfrm>
            <a:off x="5207000" y="16637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Beeatiful</a:t>
            </a:r>
            <a:endParaRPr lang="en-US" sz="4000" dirty="0"/>
          </a:p>
        </p:txBody>
      </p:sp>
      <p:pic>
        <p:nvPicPr>
          <p:cNvPr id="6" name="Beautifu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33800" y="609600"/>
            <a:ext cx="12192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638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Cutikle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Cuttikle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Cuticle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Cuteikle</a:t>
            </a:r>
            <a:endParaRPr lang="en-US" sz="4000" dirty="0"/>
          </a:p>
        </p:txBody>
      </p:sp>
      <p:pic>
        <p:nvPicPr>
          <p:cNvPr id="6" name="Cuticl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24400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019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Dushuss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Ducheees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Duckess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Duchess</a:t>
            </a:r>
            <a:endParaRPr lang="en-US" sz="4000" dirty="0"/>
          </a:p>
        </p:txBody>
      </p:sp>
      <p:pic>
        <p:nvPicPr>
          <p:cNvPr id="6" name="Duchess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95800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257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Slumber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 highlightClick="1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Summer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Tumbler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Slumer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06900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67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Rumor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Rummor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Rumer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5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Rumir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749800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875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Buterfli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Butter Fly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Butterfly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Butterfli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97400" y="609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3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2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990600" y="16764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Consant</a:t>
            </a:r>
            <a:endParaRPr lang="en-US" sz="4000" dirty="0"/>
          </a:p>
        </p:txBody>
      </p:sp>
      <p:sp>
        <p:nvSpPr>
          <p:cNvPr id="3" name="Oval 2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5181600" y="4191000"/>
            <a:ext cx="33528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consent</a:t>
            </a:r>
            <a:endParaRPr lang="en-US" sz="4000" dirty="0"/>
          </a:p>
        </p:txBody>
      </p:sp>
      <p:sp>
        <p:nvSpPr>
          <p:cNvPr id="4" name="Oval 3">
            <a:hlinkClick r:id="" action="ppaction://hlinkshowjump?jump=lastslide">
              <a:snd r:embed="rId4" name="bomb.wav"/>
            </a:hlinkClick>
          </p:cNvPr>
          <p:cNvSpPr/>
          <p:nvPr/>
        </p:nvSpPr>
        <p:spPr>
          <a:xfrm>
            <a:off x="1143000" y="42672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err="1" smtClean="0"/>
              <a:t>constent</a:t>
            </a:r>
            <a:endParaRPr lang="en-US" sz="4000" dirty="0"/>
          </a:p>
        </p:txBody>
      </p:sp>
      <p:sp>
        <p:nvSpPr>
          <p:cNvPr id="5" name="Oval 4">
            <a:hlinkClick r:id="" action="ppaction://hlinkshowjump?jump=nextslide">
              <a:snd r:embed="rId5" name="applause.wav"/>
            </a:hlinkClick>
          </p:cNvPr>
          <p:cNvSpPr/>
          <p:nvPr/>
        </p:nvSpPr>
        <p:spPr>
          <a:xfrm>
            <a:off x="5334000" y="1828800"/>
            <a:ext cx="3352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Constant</a:t>
            </a:r>
            <a:endParaRPr lang="en-US" sz="4000" dirty="0"/>
          </a:p>
        </p:txBody>
      </p:sp>
      <p:pic>
        <p:nvPicPr>
          <p:cNvPr id="6" name="Recorded Sou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05300" y="762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5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99</Words>
  <Application>Microsoft Office PowerPoint</Application>
  <PresentationFormat>On-screen Show (4:3)</PresentationFormat>
  <Paragraphs>87</Paragraphs>
  <Slides>23</Slides>
  <Notes>0</Notes>
  <HiddenSlides>0</HiddenSlides>
  <MMClips>20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Spelling for 6th Graders</vt:lpstr>
      <vt:lpstr>The End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 for 6th Graders</dc:title>
  <dc:creator>Windows User</dc:creator>
  <cp:lastModifiedBy>Windows User</cp:lastModifiedBy>
  <cp:revision>9</cp:revision>
  <dcterms:created xsi:type="dcterms:W3CDTF">2011-10-16T19:12:30Z</dcterms:created>
  <dcterms:modified xsi:type="dcterms:W3CDTF">2011-10-16T20:25:18Z</dcterms:modified>
</cp:coreProperties>
</file>